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68" r:id="rId16"/>
    <p:sldId id="267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BBCB46-8A7D-4FA7-A48A-67FCB9197D00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8FA056-CC4D-49B9-90F3-FB443043BBA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90343" y="1916832"/>
            <a:ext cx="3654063" cy="43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482332" y="2996952"/>
            <a:ext cx="387008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000" b="1" cap="none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FUNCIONES </a:t>
            </a:r>
          </a:p>
          <a:p>
            <a:pPr algn="ctr"/>
            <a:r>
              <a:rPr lang="es-ES" sz="5000" b="1" cap="none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IMPARES</a:t>
            </a:r>
            <a:endParaRPr lang="es-ES" sz="5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4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2708920"/>
            <a:ext cx="763284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827584" y="2893000"/>
            <a:ext cx="76328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ALARGAMIENTO Y CONTRACCIÓN VERTICAL DE UNA FUNCIÓN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80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51144"/>
            <a:ext cx="6484193" cy="57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29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31287" y="573491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Harlow Solid Italic" panose="04030604020F02020D02" pitchFamily="82" charset="0"/>
              </a:rPr>
              <a:t>c = a</a:t>
            </a:r>
            <a:endParaRPr lang="es-CO" sz="2800" dirty="0">
              <a:latin typeface="Harlow Solid Italic" panose="04030604020F02020D02" pitchFamily="82" charset="0"/>
            </a:endParaRPr>
          </a:p>
        </p:txBody>
      </p:sp>
      <p:pic>
        <p:nvPicPr>
          <p:cNvPr id="4099" name="Picture 3" descr="E:\DCIM\Camera\2014-09-27 19.14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42" y="1772816"/>
            <a:ext cx="7928157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52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MSDCF\DSC01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40352" cy="54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83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21785" y="949370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- EJERCICIOS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04048" y="227687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         Y   =   ¼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χ²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427828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        Y   =   3|X|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5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2924944"/>
            <a:ext cx="780308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-1016" y="2924944"/>
            <a:ext cx="91450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CONTRACCIÓN Y ALARGAMIENTO HORIZONTAL DE UNA FUNCIÓN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5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057"/>
            <a:ext cx="6886326" cy="60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46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DCIM\Camera\2014-09-27 17.15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7232"/>
            <a:ext cx="8075552" cy="33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08304" y="581512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Harlow Solid Italic" panose="04030604020F02020D02" pitchFamily="82" charset="0"/>
              </a:rPr>
              <a:t>c = a</a:t>
            </a:r>
            <a:endParaRPr lang="es-CO" sz="28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1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100MSDCF\DSC01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40352" cy="52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0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21784" y="718537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- EJERCICIOS  </a:t>
            </a:r>
          </a:p>
        </p:txBody>
      </p:sp>
      <p:pic>
        <p:nvPicPr>
          <p:cNvPr id="13314" name="Picture 2" descr="E:\DCIM\Camera\2014-09-27 20.18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784" y="1411035"/>
            <a:ext cx="6770087" cy="49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8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260648"/>
            <a:ext cx="8229600" cy="1143000"/>
          </a:xfrm>
        </p:spPr>
        <p:txBody>
          <a:bodyPr/>
          <a:lstStyle/>
          <a:p>
            <a:pPr algn="just"/>
            <a:r>
              <a:rPr lang="es-E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función es impar cuando: </a:t>
            </a:r>
            <a:endParaRPr lang="es-CO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84482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" sz="4400" dirty="0">
                <a:latin typeface="Harlow Solid Italic" panose="04030604020F02020D02" pitchFamily="82" charset="0"/>
              </a:rPr>
              <a:t> </a:t>
            </a:r>
            <a:r>
              <a:rPr lang="es-ES" sz="4400" dirty="0" smtClean="0">
                <a:latin typeface="Harlow Solid Italic" panose="04030604020F02020D02" pitchFamily="82" charset="0"/>
              </a:rPr>
              <a:t>F (</a:t>
            </a:r>
            <a:r>
              <a:rPr lang="es-ES" sz="60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-</a:t>
            </a:r>
            <a:r>
              <a:rPr lang="es-ES" sz="4400" dirty="0" smtClean="0">
                <a:latin typeface="Harlow Solid Italic" panose="04030604020F02020D02" pitchFamily="82" charset="0"/>
              </a:rPr>
              <a:t>x) = </a:t>
            </a:r>
            <a:r>
              <a:rPr lang="es-ES" sz="60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-</a:t>
            </a:r>
            <a:r>
              <a:rPr lang="es-ES" sz="4400" dirty="0" smtClean="0">
                <a:latin typeface="Harlow Solid Italic" panose="04030604020F02020D02" pitchFamily="82" charset="0"/>
              </a:rPr>
              <a:t> F (x)</a:t>
            </a:r>
            <a:endParaRPr lang="es-ES" sz="4400" dirty="0">
              <a:latin typeface="Harlow Solid Italic" panose="04030604020F02020D02" pitchFamily="82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es-ES" sz="4400" dirty="0" smtClean="0">
              <a:latin typeface="Harlow Solid Italic" panose="04030604020F02020D02" pitchFamily="8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s-ES" sz="4400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 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 grafica es </a:t>
            </a:r>
            <a:r>
              <a:rPr lang="es-E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simétrica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con respecto al origen (simetría con “X” y “Y”).</a:t>
            </a:r>
            <a:endParaRPr lang="es-CO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s-ES" sz="4400" dirty="0" smtClean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9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7280" y="332656"/>
            <a:ext cx="3960440" cy="936104"/>
          </a:xfrm>
        </p:spPr>
        <p:txBody>
          <a:bodyPr/>
          <a:lstStyle/>
          <a:p>
            <a:r>
              <a:rPr lang="es-ES" dirty="0" smtClean="0"/>
              <a:t>SIMETRIA 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628800"/>
            <a:ext cx="2952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grafica es simetría </a:t>
            </a:r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respecto al eje “y”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cada vez que (x , y) es un punto de la grafica,  (- x , y) es también un punto de la grafica.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DCIM\100MSDCF\DSC01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500" y="1468461"/>
            <a:ext cx="5410518" cy="41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7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6303" y="6595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grafica es simétrica con respecto al eje “x” si cada vez que (x , y) es un punto de la grafica,    (x , -y) es también un punto en la grafica.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:\DCIM\100MSDCF\DSC01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8512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0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57032" y="548680"/>
            <a:ext cx="776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s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Una grafica es simétrica con el origen si cada vez que (x , y) es un punto de la grafica, (-x , -y) es también un punto de la grafica. 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F:\DCIM\100MSDCF\DSC01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26" y="1749009"/>
            <a:ext cx="8047416" cy="46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0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34076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grafica de una función impar es simétrica alrededor del origen si hemos trazado la grafica de  </a:t>
            </a:r>
            <a:r>
              <a:rPr lang="es-ES" sz="2400" b="1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F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para  </a:t>
            </a:r>
            <a:r>
              <a:rPr lang="es-ES" sz="4800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x</a:t>
            </a:r>
            <a:r>
              <a:rPr lang="es-ES" sz="3600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  </a:t>
            </a:r>
            <a:r>
              <a:rPr lang="es-CO" sz="3600" b="1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≥ </a:t>
            </a:r>
            <a:r>
              <a:rPr lang="es-ES" sz="3600" dirty="0" smtClean="0">
                <a:latin typeface="Harlow Solid Italic" panose="04030604020F02020D02" pitchFamily="82" charset="0"/>
                <a:cs typeface="Arial" panose="020B0604020202020204" pitchFamily="34" charset="0"/>
              </a:rPr>
              <a:t>0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entonces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obtener toda la grafica al girar esta parte 180º alrededor del origen.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Esto es equivalente a reflejar primero en el eje “X”  y luego en el eje “Y”.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44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6125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si la función es par, impar o ninguna de estas.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F:\DCIM\100MSDCF\DSC01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73875" cy="39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38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MSDCF\DSC0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524328" cy="51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rot="16200000">
            <a:off x="-533311" y="2578260"/>
            <a:ext cx="2740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s-ES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12912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76470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- EJERCICIOS  </a:t>
            </a:r>
          </a:p>
          <a:p>
            <a:endParaRPr lang="es-CO" dirty="0"/>
          </a:p>
        </p:txBody>
      </p:sp>
      <p:pic>
        <p:nvPicPr>
          <p:cNvPr id="10242" name="Picture 2" descr="F:\DCIM\100MSDCF\DSC01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054" y="1412776"/>
            <a:ext cx="7131612" cy="48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316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580</TotalTime>
  <Words>271</Words>
  <Application>Microsoft Office PowerPoint</Application>
  <PresentationFormat>Presentación en pantalla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Austin</vt:lpstr>
      <vt:lpstr>Diapositiva 1</vt:lpstr>
      <vt:lpstr>Una función es impar cuando: </vt:lpstr>
      <vt:lpstr>SIMETRIA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*</cp:lastModifiedBy>
  <cp:revision>31</cp:revision>
  <dcterms:created xsi:type="dcterms:W3CDTF">2014-09-27T15:42:14Z</dcterms:created>
  <dcterms:modified xsi:type="dcterms:W3CDTF">2014-09-30T10:33:33Z</dcterms:modified>
</cp:coreProperties>
</file>